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62" r:id="rId4"/>
    <p:sldId id="263" r:id="rId5"/>
    <p:sldId id="264" r:id="rId6"/>
    <p:sldId id="267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0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4381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17655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41846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2099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855051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60935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92225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7578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66123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1749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1832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5736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5609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2035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55804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3174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6885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9270" y="1571172"/>
            <a:ext cx="8915399" cy="2262781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latin typeface="Calibri" panose="020F0502020204030204" pitchFamily="34" charset="0"/>
              </a:rPr>
              <a:t>History of English Literature I</a:t>
            </a:r>
            <a:endParaRPr lang="en-US" sz="4400" dirty="0">
              <a:latin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9269" y="3833953"/>
            <a:ext cx="8915399" cy="112628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+mj-cs"/>
              </a:rPr>
              <a:t>Lecture Topic: The Restoration Period</a:t>
            </a:r>
            <a:endParaRPr 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7830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latin typeface="Goudy Old Style"/>
                <a:cs typeface="Goudy Old Style"/>
              </a:rPr>
              <a:t>The </a:t>
            </a:r>
            <a:r>
              <a:rPr lang="en-US" sz="2600" b="1" dirty="0">
                <a:latin typeface="Goudy Old Style"/>
                <a:cs typeface="Goudy Old Style"/>
              </a:rPr>
              <a:t>Restoration of the Monarchy </a:t>
            </a:r>
            <a:r>
              <a:rPr lang="en-US" sz="2600" b="1" dirty="0" smtClean="0">
                <a:latin typeface="Goudy Old Style"/>
                <a:cs typeface="Goudy Old Style"/>
              </a:rPr>
              <a:t>in </a:t>
            </a:r>
            <a:r>
              <a:rPr lang="en-US" sz="2600" b="1" dirty="0" smtClean="0">
                <a:latin typeface="Goudy Old Style"/>
                <a:cs typeface="Goudy Old Style"/>
              </a:rPr>
              <a:t>1660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r>
              <a:rPr lang="en-US" sz="2600" b="1" dirty="0" smtClean="0">
                <a:latin typeface="Goudy Old Style"/>
                <a:cs typeface="Goudy Old Style"/>
              </a:rPr>
              <a:t>Parliament </a:t>
            </a:r>
            <a:r>
              <a:rPr lang="en-US" sz="2600" b="1" dirty="0">
                <a:latin typeface="Goudy Old Style"/>
                <a:cs typeface="Goudy Old Style"/>
              </a:rPr>
              <a:t>invited Charles II back </a:t>
            </a:r>
            <a:r>
              <a:rPr lang="en-US" sz="2600" b="1" dirty="0" smtClean="0">
                <a:latin typeface="Goudy Old Style"/>
                <a:cs typeface="Goudy Old Style"/>
              </a:rPr>
              <a:t>to England from the exile </a:t>
            </a:r>
            <a:r>
              <a:rPr lang="en-US" sz="2600" b="1" dirty="0">
                <a:latin typeface="Goudy Old Style"/>
                <a:cs typeface="Goudy Old Style"/>
              </a:rPr>
              <a:t>in </a:t>
            </a:r>
            <a:r>
              <a:rPr lang="en-US" sz="2600" b="1" dirty="0" smtClean="0">
                <a:latin typeface="Goudy Old Style"/>
                <a:cs typeface="Goudy Old Style"/>
              </a:rPr>
              <a:t>France</a:t>
            </a:r>
            <a:endParaRPr lang="en-US" sz="2600" b="1" dirty="0">
              <a:latin typeface="Goudy Old Style"/>
              <a:cs typeface="Goudy Old Style"/>
            </a:endParaRPr>
          </a:p>
          <a:p>
            <a:r>
              <a:rPr lang="en-US" sz="2600" b="1" dirty="0" smtClean="0">
                <a:latin typeface="Goudy Old Style"/>
                <a:cs typeface="Goudy Old Style"/>
              </a:rPr>
              <a:t>A vogue of </a:t>
            </a:r>
            <a:r>
              <a:rPr lang="en-US" sz="2600" b="1" dirty="0" smtClean="0">
                <a:latin typeface="Goudy Old Style"/>
                <a:cs typeface="Goudy Old Style"/>
              </a:rPr>
              <a:t>fashion</a:t>
            </a:r>
            <a:r>
              <a:rPr lang="en-US" sz="2600" b="1" dirty="0" smtClean="0">
                <a:latin typeface="Goudy Old Style"/>
                <a:cs typeface="Goudy Old Style"/>
              </a:rPr>
              <a:t>, and </a:t>
            </a:r>
            <a:r>
              <a:rPr lang="en-US" sz="2600" b="1" dirty="0" smtClean="0">
                <a:latin typeface="Goudy Old Style"/>
                <a:cs typeface="Goudy Old Style"/>
              </a:rPr>
              <a:t>arts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r>
              <a:rPr lang="en-US" sz="2600" b="1" dirty="0" smtClean="0">
                <a:latin typeface="Goudy Old Style"/>
                <a:cs typeface="Goudy Old Style"/>
              </a:rPr>
              <a:t>Reopening of the theatre</a:t>
            </a:r>
          </a:p>
          <a:p>
            <a:endParaRPr lang="en-US" sz="2600" b="1" dirty="0" smtClean="0">
              <a:latin typeface="Goudy Old Style"/>
              <a:cs typeface="Goudy Old Style"/>
            </a:endParaRPr>
          </a:p>
          <a:p>
            <a:endParaRPr lang="en-US" sz="2600" b="1" dirty="0" smtClean="0">
              <a:latin typeface="Goudy Old Style"/>
              <a:cs typeface="Goudy Old Style"/>
            </a:endParaRPr>
          </a:p>
          <a:p>
            <a:endParaRPr lang="en-US" sz="2600" b="1" dirty="0" smtClean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294656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>
                <a:latin typeface="Goudy Old Style"/>
                <a:cs typeface="Goudy Old Style"/>
              </a:rPr>
              <a:t>Monarchy of England restored after years of harsh Parliamentary </a:t>
            </a:r>
            <a:r>
              <a:rPr lang="en-US" sz="2600" b="1" dirty="0" smtClean="0">
                <a:latin typeface="Goudy Old Style"/>
                <a:cs typeface="Goudy Old Style"/>
              </a:rPr>
              <a:t>Dictatorship 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French influence 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Divine Right 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Catholic</a:t>
            </a:r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 smtClean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351856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>
                <a:latin typeface="Goudy Old Style"/>
                <a:cs typeface="Goudy Old Style"/>
              </a:rPr>
              <a:t>James II succeeded Charles II in 1685</a:t>
            </a:r>
          </a:p>
          <a:p>
            <a:r>
              <a:rPr lang="en-US" sz="2600" b="1" dirty="0">
                <a:latin typeface="Goudy Old Style"/>
                <a:cs typeface="Goudy Old Style"/>
              </a:rPr>
              <a:t>1685:  James II, Charles II’s brother, becomes king</a:t>
            </a:r>
          </a:p>
          <a:p>
            <a:r>
              <a:rPr lang="en-US" sz="2600" b="1" dirty="0">
                <a:latin typeface="Goudy Old Style"/>
                <a:cs typeface="Goudy Old Style"/>
              </a:rPr>
              <a:t>In 1688 Parliament invited Mary, the protestant daughter of the king and her husband, William of Orange, to rule jointly.</a:t>
            </a:r>
          </a:p>
          <a:p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 smtClean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127663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latin typeface="Goudy Old Style"/>
                <a:cs typeface="Goudy Old Style"/>
              </a:rPr>
              <a:t>Imitation of French culture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Excess of social vices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Upper class and corruption of the society</a:t>
            </a:r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 smtClean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133575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latin typeface="Goudy Old Style"/>
                <a:cs typeface="Goudy Old Style"/>
              </a:rPr>
              <a:t>Reopening of the theatre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Focus on the upper class in drama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Emergence of the Comedy of Manners </a:t>
            </a:r>
            <a:endParaRPr lang="en-US" sz="26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360013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>
                <a:latin typeface="Goudy Old Style"/>
                <a:cs typeface="Goudy Old Style"/>
              </a:rPr>
              <a:t>John Dryden as the leading figure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Use of the Heroic couplet in poetry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Satire on politics </a:t>
            </a:r>
          </a:p>
          <a:p>
            <a:endParaRPr lang="en-US" sz="2600" b="1" dirty="0" smtClean="0">
              <a:latin typeface="Goudy Old Style"/>
              <a:cs typeface="Goudy Old Style"/>
            </a:endParaRPr>
          </a:p>
          <a:p>
            <a:endParaRPr lang="en-US" sz="2600" b="1" dirty="0" smtClean="0">
              <a:latin typeface="Goudy Old Style"/>
              <a:cs typeface="Goudy Old Style"/>
            </a:endParaRPr>
          </a:p>
          <a:p>
            <a:endParaRPr lang="en-US" sz="2600" b="1" dirty="0" smtClean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 smtClean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390504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>
                <a:latin typeface="Goudy Old Style"/>
                <a:cs typeface="Goudy Old Style"/>
              </a:rPr>
              <a:t>John </a:t>
            </a:r>
            <a:r>
              <a:rPr lang="en-US" sz="2600" b="1" dirty="0" smtClean="0">
                <a:latin typeface="Goudy Old Style"/>
                <a:cs typeface="Goudy Old Style"/>
              </a:rPr>
              <a:t>Dryden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Political Satires 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Doctrinal </a:t>
            </a:r>
            <a:r>
              <a:rPr lang="en-US" sz="2400" b="1" dirty="0">
                <a:latin typeface="Goudy Old Style"/>
                <a:cs typeface="Goudy Old Style"/>
              </a:rPr>
              <a:t>Poems 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The Fables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Major Work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Absalom </a:t>
            </a:r>
            <a:r>
              <a:rPr lang="en-US" sz="2400" b="1" dirty="0">
                <a:latin typeface="Goudy Old Style"/>
                <a:cs typeface="Goudy Old Style"/>
              </a:rPr>
              <a:t>and </a:t>
            </a:r>
            <a:r>
              <a:rPr lang="en-US" sz="2400" b="1" dirty="0" err="1" smtClean="0">
                <a:latin typeface="Goudy Old Style"/>
                <a:cs typeface="Goudy Old Style"/>
              </a:rPr>
              <a:t>Achitophel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endParaRPr lang="en-US" sz="2600" b="1" dirty="0" smtClean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 smtClean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374398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159</Words>
  <Application>Microsoft Office PowerPoint</Application>
  <PresentationFormat>Widescreen</PresentationFormat>
  <Paragraphs>44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Century Gothic</vt:lpstr>
      <vt:lpstr>Goudy Old Style</vt:lpstr>
      <vt:lpstr>Wingdings 3</vt:lpstr>
      <vt:lpstr>Wisp</vt:lpstr>
      <vt:lpstr>History of English Literature 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Arslan Ahmad</dc:creator>
  <cp:lastModifiedBy>Arslan Ahmad</cp:lastModifiedBy>
  <cp:revision>13</cp:revision>
  <dcterms:created xsi:type="dcterms:W3CDTF">2020-03-30T14:04:11Z</dcterms:created>
  <dcterms:modified xsi:type="dcterms:W3CDTF">2020-03-31T21:13:06Z</dcterms:modified>
</cp:coreProperties>
</file>